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decff74c4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8decff74c4_2_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decff74c4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8decff74c4_2_1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decff74c4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8decff74c4_2_1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decff74c4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8decff74c4_2_1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decff74c4_2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8decff74c4_2_1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ecff74c4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8decff74c4_2_1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ecff74c4_2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8decff74c4_2_1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decff74c4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8decff74c4_2_1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decff74c4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8decff74c4_2_1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decff74c4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8decff74c4_2_1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decff74c4_2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8decff74c4_2_1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ecff74c4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8decff74c4_2_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decff74c4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8decff74c4_2_1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decff74c4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8decff74c4_2_1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ecff74c4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8decff74c4_2_1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decff74c4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8decff74c4_2_1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decff74c4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8decff74c4_2_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decff74c4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8decff74c4_2_1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decff74c4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8decff74c4_2_1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decff74c4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8decff74c4_2_1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decff74c4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8decff74c4_2_1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8" name="Google Shape;98;p2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4" name="Google Shape;114;p2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5" name="Google Shape;115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hyperlink" Target="mailto:tylerc@northampton.k12.nc.u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ign&#10;&#10;Description automatically generated" id="142" name="Google Shape;142;p27"/>
          <p:cNvPicPr preferRelativeResize="0"/>
          <p:nvPr/>
        </p:nvPicPr>
        <p:blipFill rotWithShape="1">
          <a:blip r:embed="rId3">
            <a:alphaModFix/>
          </a:blip>
          <a:srcRect b="23615" l="0" r="9091" t="20826"/>
          <a:stretch/>
        </p:blipFill>
        <p:spPr>
          <a:xfrm>
            <a:off x="2642616" y="8"/>
            <a:ext cx="65013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/>
          <p:nvPr/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324196" y="809776"/>
            <a:ext cx="3017520" cy="24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 sz="3600"/>
              <a:t>Google Classroom for Students and Parents</a:t>
            </a:r>
            <a:endParaRPr sz="1100"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58485" y="3654691"/>
            <a:ext cx="3017519" cy="9061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" sz="1500"/>
              <a:t>Presented by Mr. Tyler – Director of Technology</a:t>
            </a:r>
            <a:endParaRPr sz="1100"/>
          </a:p>
        </p:txBody>
      </p:sp>
      <p:sp>
        <p:nvSpPr>
          <p:cNvPr id="146" name="Google Shape;146;p27"/>
          <p:cNvSpPr/>
          <p:nvPr/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245378" y="408963"/>
            <a:ext cx="748718" cy="188308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360772" y="341019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6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7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8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9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1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2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3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4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5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social media post&#10;&#10;Description automatically generated"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6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ign&#10;&#10;Description automatically generated" id="249" name="Google Shape;249;p47"/>
          <p:cNvPicPr preferRelativeResize="0"/>
          <p:nvPr/>
        </p:nvPicPr>
        <p:blipFill rotWithShape="1">
          <a:blip r:embed="rId3">
            <a:alphaModFix/>
          </a:blip>
          <a:srcRect b="23582" l="0" r="9090" t="20865"/>
          <a:stretch/>
        </p:blipFill>
        <p:spPr>
          <a:xfrm>
            <a:off x="2641851" y="8"/>
            <a:ext cx="6502149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7"/>
          <p:cNvSpPr/>
          <p:nvPr/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/>
          <p:cNvSpPr/>
          <p:nvPr/>
        </p:nvSpPr>
        <p:spPr>
          <a:xfrm rot="5400000">
            <a:off x="496919" y="454342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7"/>
          <p:cNvSpPr/>
          <p:nvPr/>
        </p:nvSpPr>
        <p:spPr>
          <a:xfrm>
            <a:off x="321183" y="1832610"/>
            <a:ext cx="2475738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7"/>
          <p:cNvSpPr/>
          <p:nvPr/>
        </p:nvSpPr>
        <p:spPr>
          <a:xfrm>
            <a:off x="258925" y="1700504"/>
            <a:ext cx="2610238" cy="300912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7"/>
          <p:cNvSpPr/>
          <p:nvPr/>
        </p:nvSpPr>
        <p:spPr>
          <a:xfrm>
            <a:off x="258925" y="517661"/>
            <a:ext cx="556378" cy="22997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7"/>
          <p:cNvSpPr txBox="1"/>
          <p:nvPr/>
        </p:nvSpPr>
        <p:spPr>
          <a:xfrm>
            <a:off x="156737" y="517661"/>
            <a:ext cx="3143681" cy="33604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looking if you have any questions or if you need further assistance you can always email me at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tylerc@northampton.k12.nc.us</a:t>
            </a: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or you can call our Help Desk at 252-534-0222 during business hours.  Good Luck this year!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4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5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